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936828-A518-4E74-8500-E638D8CDD932}" type="datetimeFigureOut">
              <a:rPr lang="es-ES" smtClean="0"/>
              <a:pPr/>
              <a:t>14/06/2013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0BDE78-2849-45AD-95E0-EAA68F74E9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928670"/>
            <a:ext cx="8305800" cy="1500198"/>
          </a:xfrm>
        </p:spPr>
        <p:txBody>
          <a:bodyPr/>
          <a:lstStyle/>
          <a:p>
            <a:r>
              <a:rPr lang="es-ES" dirty="0" smtClean="0"/>
              <a:t>La Prehistoria</a:t>
            </a:r>
            <a:endParaRPr lang="es-ES" dirty="0"/>
          </a:p>
        </p:txBody>
      </p:sp>
      <p:pic>
        <p:nvPicPr>
          <p:cNvPr id="8194" name="Picture 2" descr="http://2.bp.blogspot.com/-Y-sgI0_J-rE/UPMBpHSrrxI/AAAAAAAABRM/tJRoLTcKTVM/s1600/familia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579477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Empezó hace 2.500.000 de años y acabó hace 5.000 de años.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                      Duración</a:t>
            </a:r>
            <a:endParaRPr lang="es-ES" dirty="0"/>
          </a:p>
        </p:txBody>
      </p:sp>
      <p:pic>
        <p:nvPicPr>
          <p:cNvPr id="8" name="7 Imagen" descr="LAS_ED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004048" cy="368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LA EDAD DE PIEDRA: Paleolítico y Neolítico.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Paleolítico: Empezó hace unos 2.500.000 de años. Se llamaba así porque se utilizaba la piedra para fabricar muchos objetos. El Paleolítico es el periodo más antiguo. En esta época, los hombres y las mujeres eran nómadas y vivían de la caza, de la pesca y de la recolección de frutos. La gente se organizaba en clanes, que eran pequeños grupos familiares. La vida de las personas eran muy corta y había población escasa. Muchos niños morían al nacer y los adultos vivían pocos años.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El Neolítico: Es el periodo más reciente de la edad de piedra. Para no tener que salir a buscar alimentos, los seres humanos se hicieron sedentarias y construyeron los primeros poblados. Como la población aumentó, se organizaron en tribus,  que eran grupos más grandes que los clanes. Comenzó a especializarse en determinados trabajos: Unos cultivaban la tierra, otros cuidaban de los animales, otros fabricaban  herramientas…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LA EDAD DE LOS METALES:</a:t>
            </a:r>
          </a:p>
          <a:p>
            <a:r>
              <a:rPr lang="es-ES" dirty="0" smtClean="0"/>
              <a:t>Hacia el año 4.000 a.C.,  los  pobladores empezaron a usar los metales para fabricar distintos objetos. Primero utilizaron el cobre. Después, emplearon el bronce y el hierro. Crecieron y se convirtieron en pequeñas ciudades que estaban rodeadas de murallas para facilitar su defensa.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Etapas</a:t>
            </a:r>
            <a:endParaRPr lang="es-ES" dirty="0"/>
          </a:p>
        </p:txBody>
      </p:sp>
      <p:pic>
        <p:nvPicPr>
          <p:cNvPr id="2050" name="Picture 2" descr="D:\Mis documentos\Mis imágenes\9587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2500330" cy="168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1600" b="1" i="1" u="sng" dirty="0" smtClean="0">
                <a:latin typeface="Arial" pitchFamily="34" charset="0"/>
                <a:cs typeface="Arial" pitchFamily="34" charset="0"/>
              </a:rPr>
              <a:t>Como vivían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Los hombres primitivos vivían en cuevas o en cavernas, hasta que construyeron sus primeras viviendas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Estas casas eran de piedra, de barro, de paja….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sz="1600" b="1" i="1" u="sng" dirty="0" smtClean="0">
                <a:latin typeface="Arial" pitchFamily="34" charset="0"/>
                <a:cs typeface="Arial" pitchFamily="34" charset="0"/>
              </a:rPr>
              <a:t>Herramientas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Los cavernícolas fabricaban sus propias herramientas con piedra.   Las herramientas eran imprescindibles para sobrevivir. Las usaban para cazar, descuartizar animales, encender fuego…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Unas de esas armas son: las hachas, los tajadores, los raspadores y los cuchillos.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También usaban los huesos de los animales para construir cosas, así como el barro para fabricar vasijas.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Con el descubrimiento del metal la mayoría de  las herramientas se construyen con este material.</a:t>
            </a: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600" b="1" i="1" u="sng" dirty="0" smtClean="0">
                <a:latin typeface="Arial" pitchFamily="34" charset="0"/>
                <a:cs typeface="Arial" pitchFamily="34" charset="0"/>
              </a:rPr>
              <a:t>El trabajo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El trabajo se lo repartían. Unos traían la comida (frutos y carne) y otros hacían las armas.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Más avanzada la etapa trabajaban en la agricultura y ganadería. </a:t>
            </a:r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La </a:t>
            </a:r>
            <a:r>
              <a:rPr lang="es-ES" dirty="0" smtClean="0"/>
              <a:t>vida</a:t>
            </a:r>
            <a:endParaRPr lang="es-ES" dirty="0"/>
          </a:p>
        </p:txBody>
      </p:sp>
      <p:pic>
        <p:nvPicPr>
          <p:cNvPr id="4" name="3 Imagen" descr="330px-Necro-al-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14290"/>
            <a:ext cx="342902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600" b="1" i="1" u="sng" dirty="0" smtClean="0">
                <a:latin typeface="Arial" pitchFamily="34" charset="0"/>
                <a:cs typeface="Arial" pitchFamily="34" charset="0"/>
              </a:rPr>
              <a:t>Ropa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Usaban  las pieles de los animales como ropa.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600" b="1" i="1" u="sng" dirty="0" smtClean="0">
                <a:latin typeface="Arial" pitchFamily="34" charset="0"/>
                <a:cs typeface="Arial" pitchFamily="34" charset="0"/>
              </a:rPr>
              <a:t>Descubrimiento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El fuego: Los humanos utilizan conscientemente el fuego desde hace unos 400.000 años.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Utilizaban el fuego para cocinar, para calentarse…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E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600" u="sng" dirty="0" smtClean="0">
                <a:latin typeface="Arial" pitchFamily="34" charset="0"/>
                <a:cs typeface="Arial" pitchFamily="34" charset="0"/>
              </a:rPr>
              <a:t>Comida</a:t>
            </a:r>
          </a:p>
          <a:p>
            <a:pPr>
              <a:buNone/>
            </a:pPr>
            <a:r>
              <a:rPr lang="es-ES" sz="1600" b="1" dirty="0" smtClean="0"/>
              <a:t>Los hombres primitivos comían animales como peces o búfalos.</a:t>
            </a:r>
            <a:endParaRPr lang="es-ES" sz="1600" dirty="0" smtClean="0"/>
          </a:p>
          <a:p>
            <a:pPr>
              <a:buNone/>
            </a:pP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pic>
        <p:nvPicPr>
          <p:cNvPr id="4098" name="Picture 2" descr="http://t1.gstatic.com/images?q=tbn:ANd9GcTzJMN9ikzPwqEgD_Qi-3VBsr1aEpFFETpzkIoJWQLEZ_WxS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714884"/>
            <a:ext cx="2447925" cy="1866901"/>
          </a:xfrm>
          <a:prstGeom prst="rect">
            <a:avLst/>
          </a:prstGeom>
          <a:noFill/>
        </p:spPr>
      </p:pic>
      <p:pic>
        <p:nvPicPr>
          <p:cNvPr id="4100" name="Picture 4" descr="http://dibuteca.estaticos.net/dibujos/pintados/201211/creacion-de-la-rueda-culturas-prehistoria-pintado-por-carodim-972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3214710" cy="2014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El arte rupestre es aquel que se realiza sobre las paredes de las cuevas y sea pintura, grabado o escultura.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Los prehistóricos pintaban en las paredes de las cuevas. Pintaban con sangre de animal. Se llama arte rupestre.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arte</a:t>
            </a:r>
            <a:endParaRPr lang="es-E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l_fi" descr="http://www.unav.es/historia/areaprehistoria/fotogran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357694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2016FB9C1FE63B5B6F7B9EBC568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72008"/>
            <a:ext cx="31637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LOS MONUMENTOS</a:t>
            </a:r>
            <a:r>
              <a:rPr lang="es-ES" dirty="0" smtClean="0"/>
              <a:t>: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Los monumentos son: Dolmen, Taula, Menhir y Naveta.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Dolmen: Son  grandes bloques de piedra hincados en la tierra que habitualmente se cubren con otra piedra horizontal.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Taula: Está formado por 2 enormes piedras planas que se disponen una sobre la otra formando una gran “T”.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Menhir: Son piedras hincadas verticalmente en la tierra. Tenían como función lo de marcar un territorio o eliminar los campos de cultivo.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Naveta: De uso funerario, que solo existe en Menorca. Son edificaciones de piedra, que reciben ese nombre porque su forma recuerda una nave invertida.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3000396" cy="199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Primate, australopiteco, homo </a:t>
            </a:r>
            <a:r>
              <a:rPr lang="es-ES" dirty="0" err="1" smtClean="0"/>
              <a:t>habilis</a:t>
            </a:r>
            <a:r>
              <a:rPr lang="es-ES" dirty="0" smtClean="0"/>
              <a:t>, el neandertal y homo sapiens.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de la especie humana</a:t>
            </a:r>
            <a:endParaRPr lang="es-ES" dirty="0"/>
          </a:p>
        </p:txBody>
      </p:sp>
      <p:pic>
        <p:nvPicPr>
          <p:cNvPr id="20482" name="irc_mi" descr="ANd9GcSd5cQPvk3m9YkhBG_GQIrcSDxekZpcgRXS9kBYjObIKH5KM0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71810"/>
            <a:ext cx="54483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256</TotalTime>
  <Words>182</Words>
  <Application>Microsoft Office PowerPoint</Application>
  <PresentationFormat>Presentación en pantalla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Papel</vt:lpstr>
      <vt:lpstr>La Prehistoria</vt:lpstr>
      <vt:lpstr>                      Duración</vt:lpstr>
      <vt:lpstr>Etapas</vt:lpstr>
      <vt:lpstr>  La vida</vt:lpstr>
      <vt:lpstr>Diapositiva 5</vt:lpstr>
      <vt:lpstr>El arte</vt:lpstr>
      <vt:lpstr>Diapositiva 7</vt:lpstr>
      <vt:lpstr>Evolución de la especie humana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Prehistoria</dc:title>
  <dc:creator>Huarte</dc:creator>
  <cp:lastModifiedBy>User</cp:lastModifiedBy>
  <cp:revision>29</cp:revision>
  <dcterms:created xsi:type="dcterms:W3CDTF">2013-05-26T19:14:54Z</dcterms:created>
  <dcterms:modified xsi:type="dcterms:W3CDTF">2013-06-14T09:46:09Z</dcterms:modified>
</cp:coreProperties>
</file>